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5.jpeg" ContentType="image/jpeg"/>
  <Override PartName="/ppt/media/image14.jpeg" ContentType="image/jpeg"/>
  <Override PartName="/ppt/media/image13.png" ContentType="image/png"/>
  <Override PartName="/ppt/media/image11.png" ContentType="image/png"/>
  <Override PartName="/ppt/media/image4.png" ContentType="image/png"/>
  <Override PartName="/ppt/media/image12.png" ContentType="image/pn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A7B246C-FCF2-4DD3-9DE7-4F30BCD7D4A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032495-E9D5-4DED-9E5D-10636F5A7D1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6840" y="12919680"/>
            <a:ext cx="13257000" cy="56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FCN for Semantic 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Main model : Scaled-down FCN32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Also trained high-spec DNN : DeepLab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Pre-experiment training using Cityscape dataset. Simplified segment classes : road and non-road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Use data augmentation : rotate, scale, resize brightness, contrast, gamma, saturation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246680" y="426600"/>
            <a:ext cx="27306000" cy="16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Semantic Road Segmentation for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1/8 Scale Car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Eirik Fagerhaug, Novian Habibie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536840" y="5381640"/>
            <a:ext cx="13253400" cy="56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Detect the road in input images using semantic segmentation.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Scaled-down Deep Neural Network to fit in limited resources (race car model).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annotated ground truth of simulation track semi-automatically.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2960" cy="131400"/>
          </a:xfrm>
          <a:prstGeom prst="rect">
            <a:avLst/>
          </a:prstGeom>
          <a:ln>
            <a:noFill/>
          </a:ln>
        </p:spPr>
      </p:pic>
      <p:sp>
        <p:nvSpPr>
          <p:cNvPr id="45" name="Line 4"/>
          <p:cNvSpPr/>
          <p:nvPr/>
        </p:nvSpPr>
        <p:spPr>
          <a:xfrm>
            <a:off x="1386720" y="2382120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Line 6"/>
          <p:cNvSpPr/>
          <p:nvPr/>
        </p:nvSpPr>
        <p:spPr>
          <a:xfrm>
            <a:off x="1386720" y="40143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15401160" y="12919680"/>
            <a:ext cx="13257000" cy="45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Environment Representation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Remote-controlled 1/8 car model (manual driving)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Right side driving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Input as sequence of images from Basler 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Hand-assembled car track, indoor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Using motion capture system as position tracking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15401160" y="24435720"/>
            <a:ext cx="13257000" cy="56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8698 set of data (raw image, 1-class, 3-class) from 6240.890 seconds of ROS bagfiles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Live ground truth visualization (label image &amp; seen polygons)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Fast road segmentation using scaled-down FCN32 (~0.015 second per image) on GPU (NVIDIA 1060)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Line 9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024560" y="18074880"/>
            <a:ext cx="7085520" cy="529200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7500600" y="18013680"/>
            <a:ext cx="7222680" cy="53935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15891480" y="18105120"/>
            <a:ext cx="6180480" cy="463464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2559600" y="34283880"/>
            <a:ext cx="7314480" cy="563616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10423440" y="36210240"/>
            <a:ext cx="3317040" cy="178524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10396800" y="38130480"/>
            <a:ext cx="3317760" cy="17852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8"/>
          <a:stretch/>
        </p:blipFill>
        <p:spPr>
          <a:xfrm>
            <a:off x="10419840" y="34295760"/>
            <a:ext cx="3294720" cy="177300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9"/>
          <a:stretch/>
        </p:blipFill>
        <p:spPr>
          <a:xfrm>
            <a:off x="15910560" y="36586800"/>
            <a:ext cx="6288480" cy="31438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10"/>
          <a:stretch/>
        </p:blipFill>
        <p:spPr>
          <a:xfrm>
            <a:off x="22543920" y="36586800"/>
            <a:ext cx="6259320" cy="31294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11"/>
          <a:stretch/>
        </p:blipFill>
        <p:spPr>
          <a:xfrm>
            <a:off x="17936640" y="31008960"/>
            <a:ext cx="9018360" cy="5292360"/>
          </a:xfrm>
          <a:prstGeom prst="rect">
            <a:avLst/>
          </a:prstGeom>
          <a:ln>
            <a:noFill/>
          </a:ln>
        </p:spPr>
      </p:pic>
      <p:sp>
        <p:nvSpPr>
          <p:cNvPr id="61" name="CustomShape 10"/>
          <p:cNvSpPr/>
          <p:nvPr/>
        </p:nvSpPr>
        <p:spPr>
          <a:xfrm>
            <a:off x="1188720" y="24371640"/>
            <a:ext cx="13257000" cy="56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Semi-Automatic Dataset 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Car track map as set of polygons, captured manually using marker wand. Interpolated to get smoother polygons. Refined by hand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Record (undistorted) raw images with calibrated camera and pos of car from MoCap system as ROS bagfiles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label images by backproject seen polygons in camera field-of-view w.r.t pose of car to 2D images.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Provide two types of label images: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1. 1-class : only road and non-road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8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2. 3-class : current lane, intersection, other lanes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2"/>
          <a:stretch/>
        </p:blipFill>
        <p:spPr>
          <a:xfrm>
            <a:off x="22458240" y="18082440"/>
            <a:ext cx="6126480" cy="45946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13"/>
          <a:stretch/>
        </p:blipFill>
        <p:spPr>
          <a:xfrm>
            <a:off x="17190720" y="5212080"/>
            <a:ext cx="8656560" cy="649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17832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2018-07-18T14:16:19Z</dcterms:modified>
  <cp:revision>724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